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lass39.ru/wp-content/uploads/2015/08/57WGXjQs2GWYbKaQ64Ly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s39.ru/wp-content/uploads/2015/08/2881892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klass39.ru/wp-content/uploads/2015/08/20120802113210_005_en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i.dou25-ars.ru/u/91/0fa3bee36011e4ad048d689be9fc5a/-/%D1%8F8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http://vsenovostint.ru/wp-content/uploads/2014/10/Medali-GT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514353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«ГТО - путь </a:t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к здоровью»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928794" y="4786322"/>
            <a:ext cx="5843606" cy="142876"/>
          </a:xfrm>
        </p:spPr>
        <p:txBody>
          <a:bodyPr>
            <a:normAutofit fontScale="25000" lnSpcReduction="20000"/>
          </a:bodyPr>
          <a:lstStyle/>
          <a:p>
            <a:endParaRPr lang="ru-RU" sz="8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4" name="Содержимое 3" descr="Классный час Готов к труду и обороне! сценарий беседа ">
            <a:hlinkClick r:id="rId2" tooltip="Классный час Готов к труду и обороне! сценарий беседа 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929089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ГТО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отов к 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руду и 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бороне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лассный час Готов к труду и обороне! сценарий беседа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288036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786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лассный час Готов к труду и обороне! сценарий беседа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5143535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Почтовые марки СССР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 эмблемой ГТО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istSU3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лассный час Готов к труду и обороне! сценарий беседа ">
            <a:hlinkClick r:id="rId3" tooltip="Классный час Готов к труду и обороне! сценарий беседа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428736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eg-15_kop-saj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14818"/>
            <a:ext cx="31146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arka_sssr_1965_3153-54b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929066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168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357298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Значки ГТО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cdn01.ru/files/users/images/71/13/7113e26da8396647f5d8c119b2b8c5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2149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928934"/>
            <a:ext cx="3429024" cy="322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8581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Первым обладателем знака ГТО I ступени стал знаменитый конькобежец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Яков Федорович Мельников.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лассный час Готов к труду и обороне! сценарий беседа 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43042" y="2000240"/>
            <a:ext cx="61436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.dou25-ars.ru/u/91/0fa3bee36011e4ad048d689be9fc5a/-/%D1%8F8.jpg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57224" y="428604"/>
            <a:ext cx="75724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18574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senovostint.ru/wp-content/uploads/2014/10/Medali-GTO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14546" y="3143248"/>
            <a:ext cx="5000660" cy="33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6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2003</TotalTime>
  <Words>20</Words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«ГТО - путь  к здоровью»</vt:lpstr>
      <vt:lpstr>ГТО  Готов к труду и обороне</vt:lpstr>
      <vt:lpstr>Слайд 3</vt:lpstr>
      <vt:lpstr>Слайд 4</vt:lpstr>
      <vt:lpstr>Почтовые марки СССР  с эмблемой ГТО </vt:lpstr>
      <vt:lpstr>Значки ГТО</vt:lpstr>
      <vt:lpstr>Первым обладателем знака ГТО I ступени стал знаменитый конькобежец  Яков Федорович Мельников. </vt:lpstr>
      <vt:lpstr>Слайд 8</vt:lpstr>
      <vt:lpstr>Слайд 9</vt:lpstr>
      <vt:lpstr>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«ГТО - путь  к здоровью»</dc:title>
  <dc:creator>Администратор</dc:creator>
  <cp:lastModifiedBy>DNA7 X86</cp:lastModifiedBy>
  <cp:revision>10</cp:revision>
  <dcterms:created xsi:type="dcterms:W3CDTF">2017-08-30T17:00:51Z</dcterms:created>
  <dcterms:modified xsi:type="dcterms:W3CDTF">2017-09-02T15:27:27Z</dcterms:modified>
</cp:coreProperties>
</file>